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5174"/>
  </p:normalViewPr>
  <p:slideViewPr>
    <p:cSldViewPr snapToGrid="0" snapToObjects="1">
      <p:cViewPr varScale="1">
        <p:scale>
          <a:sx n="57" d="100"/>
          <a:sy n="57" d="100"/>
        </p:scale>
        <p:origin x="119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50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kashDass/IBM-DATA-SCIENCE-CAPSTONE-SPACEX-PROJECT-/blob/main/IBM%20DATA%20SCIENCE%20CAPSTONE%20PROJECT%20SPACEX%20FILE/3%20spacex-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kashDass/IBM-DATA-SCIENCE-CAPSTONE-SPACEX-PROJECT-/blob/main/IBM%20DATA%20SCIENCE%20CAPSTONE%20PROJECT%20SPACEX%20FILE/5%20eda-dataviz.ipyn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kashDass/IBM-DATA-SCIENCE-CAPSTONE-SPACEX-PROJECT-/blob/main/IBM%20DATA%20SCIENCE%20CAPSTONE%20PROJECT%20SPACEX%20FILE/4%20EDA%20with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kashDass/IBM-DATA-SCIENCE-CAPSTONE-SPACEX-PROJECT-/blob/main/IBM%20DATA%20SCIENCE%20CAPSTONE%20PROJECT%20SPACEX%20FILE/6%20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kashDass/IBM-DATA-SCIENCE-CAPSTONE-SPACEX-PROJECT-/blob/main/IBM%20DATA%20SCIENCE%20CAPSTONE%20PROJECT%20SPACEX%20FILE/7%20Machine_Learning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kashDass/IBM-DATA-SCIENCE-CAPSTONE-SPACEX-PROJECT-/blob/main/IBM%20DATA%20SCIENCE%20CAPSTONE%20PROJECT%20SPACEX%20FILE/1%20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kashDass/IBM-DATA-SCIENCE-CAPSTONE-SPACEX-PROJECT-/blob/main/IBM%20DATA%20SCIENCE%20CAPSTONE%20PROJECT%20SPACEX%20FILE/2%20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AKASH S DASS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13-07-2023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04" y="1087699"/>
            <a:ext cx="12058995" cy="552923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Imported all the libraries and defined the functions</a:t>
            </a:r>
          </a:p>
          <a:p>
            <a:r>
              <a:rPr lang="en-US" dirty="0"/>
              <a:t>Read the data in the data frame and looked at the head using </a:t>
            </a:r>
            <a:r>
              <a:rPr lang="en-US" dirty="0" err="1"/>
              <a:t>df.head</a:t>
            </a:r>
            <a:r>
              <a:rPr lang="en-US" dirty="0"/>
              <a:t>(10)</a:t>
            </a:r>
          </a:p>
          <a:p>
            <a:r>
              <a:rPr lang="en-US" dirty="0"/>
              <a:t>Checked for shape and null values checked data types </a:t>
            </a:r>
          </a:p>
          <a:p>
            <a:r>
              <a:rPr lang="en-US" dirty="0"/>
              <a:t>Calculated the number id launch sites CCAFS SLC 40 (55) , KSC LC 39A (22) , VAFB SLC 4E (13)</a:t>
            </a:r>
          </a:p>
          <a:p>
            <a:r>
              <a:rPr lang="en-US" dirty="0"/>
              <a:t>Calculated the number and occurrences of each orbit </a:t>
            </a:r>
          </a:p>
          <a:p>
            <a:r>
              <a:rPr lang="en-US" dirty="0"/>
              <a:t>Calculated the number and occurrence of mission outcome per orbit type</a:t>
            </a:r>
          </a:p>
          <a:p>
            <a:r>
              <a:rPr lang="en-US" dirty="0"/>
              <a:t>Created a landing outcome label from outcome column</a:t>
            </a:r>
          </a:p>
          <a:p>
            <a:r>
              <a:rPr lang="en-US" dirty="0"/>
              <a:t>Link : </a:t>
            </a:r>
            <a:r>
              <a:rPr lang="en-IN" dirty="0">
                <a:hlinkClick r:id="rId3"/>
              </a:rPr>
              <a:t>IBM-DATA-SCIENCE-CAPSTONE-SPACEX-PROJECT-/IBM DATA SCIENCE CAPSTONE PROJECT SPACEX FILE/3 </a:t>
            </a:r>
            <a:r>
              <a:rPr lang="en-IN" dirty="0" err="1">
                <a:hlinkClick r:id="rId3"/>
              </a:rPr>
              <a:t>spacex-data_wrangling.ipynb</a:t>
            </a:r>
            <a:r>
              <a:rPr lang="en-IN" dirty="0">
                <a:hlinkClick r:id="rId3"/>
              </a:rPr>
              <a:t> at main · </a:t>
            </a:r>
            <a:r>
              <a:rPr lang="en-IN" dirty="0" err="1">
                <a:hlinkClick r:id="rId3"/>
              </a:rPr>
              <a:t>gitAkashDass</a:t>
            </a:r>
            <a:r>
              <a:rPr lang="en-IN" dirty="0">
                <a:hlinkClick r:id="rId3"/>
              </a:rPr>
              <a:t>/IBM-DATA-SCIENCE-CAPSTONE-SPACEX-PROJECT- · GitHub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839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sns.catplot was used to measure the flight number and payload variables to check its effect on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plt.scatter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used to find relationship between flight number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Sns.scatter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plot was used for payload vs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sns.catplot was used to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Sns.boxplot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, many more were used refer to the link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dirty="0">
                <a:hlinkClick r:id="rId3"/>
              </a:rPr>
              <a:t>IBM-DATA-SCIENCE-CAPSTONE-SPACEX-PROJECT-/IBM DATA SCIENCE CAPSTONE PROJECT SPACEX FILE/5 </a:t>
            </a:r>
            <a:r>
              <a:rPr lang="en-IN" dirty="0" err="1">
                <a:hlinkClick r:id="rId3"/>
              </a:rPr>
              <a:t>eda-dataviz.ipynb.ipynb</a:t>
            </a:r>
            <a:r>
              <a:rPr lang="en-IN" dirty="0">
                <a:hlinkClick r:id="rId3"/>
              </a:rPr>
              <a:t> at main · </a:t>
            </a:r>
            <a:r>
              <a:rPr lang="en-IN" dirty="0" err="1">
                <a:hlinkClick r:id="rId3"/>
              </a:rPr>
              <a:t>gitAkashDass</a:t>
            </a:r>
            <a:r>
              <a:rPr lang="en-IN" dirty="0">
                <a:hlinkClick r:id="rId3"/>
              </a:rPr>
              <a:t>/IBM-DATA-SCIENCE-CAPSTONE-SPACEX-PROJECT- · 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2509" y="1296784"/>
            <a:ext cx="11637818" cy="525364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1 was to Display names of unique launch site in space mission solution was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SPACEXBL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2 was display 5 records where launch sites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begain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“CCA” solution was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* FROM SPACEXBL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‘CCA%’ LIMIT(5)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3 was display the total payload mass carried by boosters launched by NASA (CRS) solution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SUM(PAYLOAD_MASS_KG_)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total_payload_mass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SPACEXBL WHERE customer = ‘NASA (CSS)’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 4 display average payload mass carried by booster version F9 v1.1 solution               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AVG(PAYLOAD_MASS_KG_)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‘F9 v1.1’ (CHECK THE LINK BELOW FOR MORE 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IN" dirty="0">
                <a:hlinkClick r:id="rId3"/>
              </a:rPr>
              <a:t>IBM-DATA-SCIENCE-CAPSTONE-SPACEX-PROJECT-/IBM DATA SCIENCE CAPSTONE PROJECT SPACEX FILE/4 EDA </a:t>
            </a:r>
            <a:r>
              <a:rPr lang="en-IN" dirty="0" err="1">
                <a:hlinkClick r:id="rId3"/>
              </a:rPr>
              <a:t>withsql-coursera_sqllite.ipynb</a:t>
            </a:r>
            <a:r>
              <a:rPr lang="en-IN" dirty="0">
                <a:hlinkClick r:id="rId3"/>
              </a:rPr>
              <a:t> at main · </a:t>
            </a:r>
            <a:r>
              <a:rPr lang="en-IN" dirty="0" err="1">
                <a:hlinkClick r:id="rId3"/>
              </a:rPr>
              <a:t>gitAkashDass</a:t>
            </a:r>
            <a:r>
              <a:rPr lang="en-IN" dirty="0">
                <a:hlinkClick r:id="rId3"/>
              </a:rPr>
              <a:t>/IBM-DATA-SCIENCE-CAPSTONE-SPACEX-PROJECT- · GitHub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629" y="1596044"/>
            <a:ext cx="11903826" cy="47233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a Map object, with an initial center location to be NASA Johnson Space Center at Houston. Then I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add a highlighted circle area with a text label on a specific coordinate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NASA Johnson Space Center.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I added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each launch site on the site map</a:t>
            </a:r>
          </a:p>
          <a:p>
            <a:r>
              <a:rPr lang="en-US" dirty="0"/>
              <a:t>I created a launch result in </a:t>
            </a:r>
            <a:r>
              <a:rPr lang="en-US" dirty="0" err="1"/>
              <a:t>spacex_df</a:t>
            </a:r>
            <a:r>
              <a:rPr lang="en-US" dirty="0"/>
              <a:t> data frame, add a </a:t>
            </a:r>
            <a:r>
              <a:rPr lang="en-US" dirty="0" err="1"/>
              <a:t>folium.Marker</a:t>
            </a:r>
            <a:r>
              <a:rPr lang="en-US" dirty="0"/>
              <a:t> to </a:t>
            </a:r>
            <a:r>
              <a:rPr lang="en-US" dirty="0" err="1"/>
              <a:t>marker_cluster</a:t>
            </a:r>
            <a:endParaRPr lang="en-US" dirty="0"/>
          </a:p>
          <a:p>
            <a:r>
              <a:rPr lang="en-US" dirty="0"/>
              <a:t>Then I created </a:t>
            </a:r>
            <a:r>
              <a:rPr lang="en-US" dirty="0" err="1"/>
              <a:t>MousePosition</a:t>
            </a:r>
            <a:r>
              <a:rPr lang="en-US" dirty="0"/>
              <a:t> on the map to get coordinate for a mouse over a point on the map</a:t>
            </a:r>
          </a:p>
          <a:p>
            <a:r>
              <a:rPr lang="en-IN" dirty="0">
                <a:hlinkClick r:id="rId3"/>
              </a:rPr>
              <a:t>IBM-DATA-SCIENCE-CAPSTONE-SPACEX-PROJECT-/IBM DATA SCIENCE CAPSTONE PROJECT SPACEX FILE/6 _</a:t>
            </a:r>
            <a:r>
              <a:rPr lang="en-IN" dirty="0" err="1">
                <a:hlinkClick r:id="rId3"/>
              </a:rPr>
              <a:t>launch_site_location.jupyterlite.ipynb</a:t>
            </a:r>
            <a:r>
              <a:rPr lang="en-IN" dirty="0">
                <a:hlinkClick r:id="rId3"/>
              </a:rPr>
              <a:t> at main · </a:t>
            </a:r>
            <a:r>
              <a:rPr lang="en-IN" dirty="0" err="1">
                <a:hlinkClick r:id="rId3"/>
              </a:rPr>
              <a:t>gitAkashDass</a:t>
            </a:r>
            <a:r>
              <a:rPr lang="en-IN" dirty="0">
                <a:hlinkClick r:id="rId3"/>
              </a:rPr>
              <a:t>/IBM-DATA-SCIENCE-CAPSTONE-SPACEX-PROJECT- · 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>
                <a:hlinkClick r:id="rId3"/>
              </a:rPr>
              <a:t>All the details are mentioned in the link below</a:t>
            </a:r>
          </a:p>
          <a:p>
            <a:r>
              <a:rPr lang="en-IN" dirty="0">
                <a:hlinkClick r:id="rId3"/>
              </a:rPr>
              <a:t>IBM-DATA-SCIENCE-CAPSTONE-SPACEX-PROJECT-/IBM DATA SCIENCE CAPSTONE PROJECT SPACEX FILE/7 </a:t>
            </a:r>
            <a:r>
              <a:rPr lang="en-IN" dirty="0" err="1">
                <a:hlinkClick r:id="rId3"/>
              </a:rPr>
              <a:t>Machine_Learning_Prediction.ipynb</a:t>
            </a:r>
            <a:r>
              <a:rPr lang="en-IN" dirty="0">
                <a:hlinkClick r:id="rId3"/>
              </a:rPr>
              <a:t> at main · </a:t>
            </a:r>
            <a:r>
              <a:rPr lang="en-IN" dirty="0" err="1">
                <a:hlinkClick r:id="rId3"/>
              </a:rPr>
              <a:t>gitAkashDass</a:t>
            </a:r>
            <a:r>
              <a:rPr lang="en-IN" dirty="0">
                <a:hlinkClick r:id="rId3"/>
              </a:rPr>
              <a:t>/IBM-DATA-SCIENCE-CAPSTONE-SPACEX-PROJECT- · 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8516" y="1413163"/>
            <a:ext cx="10782055" cy="50140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Catplot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B572D-ECC4-69E6-D38B-24AAC5F66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472" y="1413164"/>
            <a:ext cx="9450954" cy="50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6378" y="1363286"/>
            <a:ext cx="11837324" cy="53367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CC749-819D-1C39-0A0E-27CADA634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86740"/>
            <a:ext cx="10460445" cy="46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280160"/>
            <a:ext cx="12191999" cy="55778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22D16-F969-31A9-7AB7-9B8444C9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80160"/>
            <a:ext cx="1016953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346662"/>
            <a:ext cx="11457971" cy="551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EE0F0-24D7-6D2E-A004-2CCE0563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7" y="1512916"/>
            <a:ext cx="10706793" cy="520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13411"/>
            <a:ext cx="11150440" cy="54032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CBC1C-6F17-E673-214B-49C0AFF1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4" y="1313411"/>
            <a:ext cx="9775766" cy="53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2E8A90-77AD-25B7-5FFD-D42C2DFCA40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57292" y="1645918"/>
            <a:ext cx="11100679" cy="40233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7D5377-5134-5944-104A-2B19FD70C0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6255" y="1313411"/>
            <a:ext cx="11438312" cy="554458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64A6A0-1ADE-3CF8-26CF-930DE43443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16478" y="1712421"/>
            <a:ext cx="11695763" cy="312558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FA0AA2-7B85-DBEB-B9B3-FA3B081739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9932" y="1496290"/>
            <a:ext cx="11734151" cy="44138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E8DAF1-3C89-DD55-D917-D87889F43A9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4966" y="1601109"/>
            <a:ext cx="11313006" cy="29820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97B8C49-5D3F-AB23-BFFB-B161DFA19C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45327" y="1505220"/>
            <a:ext cx="11824168" cy="40369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878676"/>
            <a:ext cx="7755869" cy="44406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Normalized and Analyzed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and Visualized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Payload and many combinations of relations Analyzed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Analyzed to find relationships between Success and Failure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Finding the Best Hyperparameter for SVM ,Classification , Trees and Logistic Regression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5021D1-2D29-9AF4-8BFB-9EB78D1548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47671" y="1293541"/>
            <a:ext cx="11743577" cy="45608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D70EA0-DEE6-64DF-51C5-25C2F19216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1444" y="1297030"/>
            <a:ext cx="10851356" cy="55609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182951-93A9-EAD5-1394-5591F312C1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2522" y="1365191"/>
            <a:ext cx="11505629" cy="46603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4BB3F2-4A1C-D33D-9D56-6129BF47CA4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2683" y="1499236"/>
            <a:ext cx="11418209" cy="26378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3E1E87-265D-5413-04D7-F5A4F02C34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34204" y="1362973"/>
            <a:ext cx="10924860" cy="5263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 NASA Map Screenshot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7857E4-D4E4-982C-C94D-74B7EB8E4B1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02426" y="1362973"/>
            <a:ext cx="10983185" cy="51415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Task 2 Map Screenshot 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65373A-354F-EC45-DFD8-9023990BDEC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2742" y="1276709"/>
            <a:ext cx="10815552" cy="56227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Screenshot 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3CB899-084E-3C3D-764E-434058D3459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561" y="1345722"/>
            <a:ext cx="11281050" cy="50243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using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Screenshot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is collecting and analyzing data and Predicting , finding the best hyperparameter of the model that is accurate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there a link between the Launch Location and the payload or rocket and payload that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success or failure of the launch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 = Logistic regression performs best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82A8E-0FD5-E34E-0F5C-A755D0AF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317069"/>
            <a:ext cx="9220855" cy="54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Logistic Regression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7B979-CDE4-25D0-6AAA-5977CF04F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7129"/>
            <a:ext cx="8667287" cy="53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 for logistic regression : 0.8333333333333334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 for Support Vector Machine: 0.83333333333333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 for Decision Tree Classifier : 0.77777777777778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Performs the Best.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Web Scraping to ML Models the entire files are uploaded to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Thank You Coursera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Thank You IBM Data Science course Instructors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30036"/>
            <a:ext cx="10104817" cy="546264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by requesting SpaceX API using requests 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checked for null values and Missing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Yes it was done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Yes it was done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 test split was used and classification was done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Libraries were installed then defined the functions that extracts the launch data and columns rocket , launch pad , payload , cores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Requested the Rocket launch data from SpaceX using 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converted the data to a Pandas Data Frame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include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Checked for null values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values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 missing values with mean value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77506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Libraries were installed then defined the functions that extracts the launch data and columns rocket , launch pad , payload , cores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Requested the Rocket launch data from SpaceX using 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converted the data to a Pandas Data Frame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include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Checked for null values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values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 missing values with mean value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to Git Hub</a:t>
            </a:r>
          </a:p>
          <a:p>
            <a:r>
              <a:rPr lang="en-IN" dirty="0">
                <a:hlinkClick r:id="rId3"/>
              </a:rPr>
              <a:t>IBM-DATA-SCIENCE-CAPSTONE-SPACEX-PROJECT-/IBM DATA SCIENCE CAPSTONE PROJECT SPACEX FILE/1 </a:t>
            </a:r>
            <a:r>
              <a:rPr lang="en-IN" dirty="0" err="1">
                <a:hlinkClick r:id="rId3"/>
              </a:rPr>
              <a:t>spacex</a:t>
            </a:r>
            <a:r>
              <a:rPr lang="en-IN" dirty="0">
                <a:hlinkClick r:id="rId3"/>
              </a:rPr>
              <a:t>-data-collection-</a:t>
            </a:r>
            <a:r>
              <a:rPr lang="en-IN" dirty="0" err="1">
                <a:hlinkClick r:id="rId3"/>
              </a:rPr>
              <a:t>api.ipynb</a:t>
            </a:r>
            <a:r>
              <a:rPr lang="en-IN" dirty="0">
                <a:hlinkClick r:id="rId3"/>
              </a:rPr>
              <a:t> at main · </a:t>
            </a:r>
            <a:r>
              <a:rPr lang="en-IN" dirty="0" err="1">
                <a:hlinkClick r:id="rId3"/>
              </a:rPr>
              <a:t>gitAkashDass</a:t>
            </a:r>
            <a:r>
              <a:rPr lang="en-IN" dirty="0">
                <a:hlinkClick r:id="rId3"/>
              </a:rPr>
              <a:t>/IBM-DATA-SCIENCE-CAPSTONE-SPACEX-PROJECT- · GitHub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8516" y="1792288"/>
            <a:ext cx="4854633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1600" dirty="0">
                <a:hlinkClick r:id="rId3"/>
              </a:rPr>
              <a:t>Link to </a:t>
            </a:r>
            <a:r>
              <a:rPr lang="en-IN" sz="1600" dirty="0" err="1">
                <a:hlinkClick r:id="rId3"/>
              </a:rPr>
              <a:t>github</a:t>
            </a:r>
            <a:endParaRPr lang="en-IN" sz="1600" dirty="0"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1600" dirty="0">
                <a:hlinkClick r:id="rId3"/>
              </a:rPr>
              <a:t>IBM-DATA-SCIENCE-CAPSTONE-SPACEX-PROJECT-/IBM DATA SCIENCE CAPSTONE PROJECT SPACEX FILE/2 </a:t>
            </a:r>
            <a:r>
              <a:rPr lang="en-IN" sz="1600" dirty="0" err="1">
                <a:hlinkClick r:id="rId3"/>
              </a:rPr>
              <a:t>webscraping.ipynb</a:t>
            </a:r>
            <a:r>
              <a:rPr lang="en-IN" sz="1600" dirty="0">
                <a:hlinkClick r:id="rId3"/>
              </a:rPr>
              <a:t> at main · </a:t>
            </a:r>
            <a:r>
              <a:rPr lang="en-IN" sz="1600" dirty="0" err="1">
                <a:hlinkClick r:id="rId3"/>
              </a:rPr>
              <a:t>gitAkashDass</a:t>
            </a:r>
            <a:r>
              <a:rPr lang="en-IN" sz="1600" dirty="0">
                <a:hlinkClick r:id="rId3"/>
              </a:rPr>
              <a:t>/IBM-DATA-SCIENCE-CAPSTONE-SPACEX-PROJECT- ·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683222" cy="3494607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Imported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, requests and all the necessary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liabraryes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Created a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object from html response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Extracted all the data and then extracted all the columns and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headsrs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Created a Data Frame by parsing the launch html tables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1394</Words>
  <Application>Microsoft Office PowerPoint</Application>
  <PresentationFormat>Widescreen</PresentationFormat>
  <Paragraphs>201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Akash Dass</cp:lastModifiedBy>
  <cp:revision>223</cp:revision>
  <dcterms:created xsi:type="dcterms:W3CDTF">2021-04-29T18:58:34Z</dcterms:created>
  <dcterms:modified xsi:type="dcterms:W3CDTF">2023-07-13T10:43:38Z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